
<file path=[Content_Types].xml><?xml version="1.0" encoding="utf-8"?>
<Types xmlns="http://schemas.openxmlformats.org/package/2006/content-types">
  <Override ContentType="application/vnd.openxmlformats-officedocument.presentationml.slide+xml" PartName="/ppt/slides/slide29.xml"/>
  <Override ContentType="application/vnd.openxmlformats-officedocument.presentationml.notesSlide+xml" PartName="/ppt/notesSlides/notesSlide2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6.xml"/>
  <Override ContentType="application/vnd.openxmlformats-officedocument.presentationml.slideLayout+xml" PartName="/ppt/slideLayouts/slideLayout6.xml"/>
  <Override ContentType="application/vnd.openxmlformats-officedocument.presentationml.notesSlide+xml" PartName="/ppt/notesSlides/notesSlide38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36.xml"/>
  <Default ContentType="application/vnd.openxmlformats-package.relationships+xml" Extension="rels"/>
  <Default ContentType="application/xml" Extension="xml"/>
  <Override ContentType="application/vnd.openxmlformats-officedocument.presentationml.slide+xml" PartName="/ppt/slides/slide14.xml"/>
  <Override ContentType="application/vnd.openxmlformats-officedocument.presentationml.slide+xml" PartName="/ppt/slides/slide23.xml"/>
  <Override ContentType="application/vnd.openxmlformats-officedocument.presentationml.slide+xml" PartName="/ppt/slides/slide32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34.xml"/>
  <Override ContentType="application/vnd.openxmlformats-officedocument.presentationml.slide+xml" PartName="/ppt/slides/slide10.xml"/>
  <Override ContentType="application/vnd.openxmlformats-officedocument.presentationml.slide+xml" PartName="/ppt/slides/slide12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0.xml"/>
  <Override ContentType="application/vnd.openxmlformats-officedocument.presentationml.slide+xml" PartName="/ppt/slides/slide7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officedocument.presentationml.notesSlide+xml" PartName="/ppt/notesSlides/notesSlide5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39.xml"/>
  <Override ContentType="application/vnd.openxmlformats-officedocument.presentationml.slideLayout+xml" PartName="/ppt/slideLayouts/slideLayout7.xml"/>
  <Override ContentType="application/vnd.openxmlformats-officedocument.presentationml.notesSlide+xml" PartName="/ppt/notesSlides/notesSlide1.xml"/>
  <Default ContentType="image/png" Extension="png"/>
  <Override ContentType="application/vnd.openxmlformats-officedocument.presentationml.notesSlide+xml" PartName="/ppt/notesSlides/notesSlide3.xml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6.xml"/>
  <Override ContentType="application/vnd.openxmlformats-officedocument.presentationml.slide+xml" PartName="/ppt/slides/slide37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5.xml"/>
  <Override ContentType="application/vnd.openxmlformats-officedocument.theme+xml" PartName="/ppt/theme/theme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39.xml"/>
  <Override ContentType="application/vnd.openxmlformats-officedocument.presentationml.slide+xml" PartName="/ppt/slides/slide1.xml"/>
  <Override ContentType="application/vnd.openxmlformats-officedocument.presentationml.slide+xml" PartName="/ppt/slides/slide15.xml"/>
  <Override ContentType="application/vnd.openxmlformats-officedocument.presentationml.slide+xml" PartName="/ppt/slides/slide24.xml"/>
  <Override ContentType="application/vnd.openxmlformats-officedocument.presentationml.slide+xml" PartName="/ppt/slides/slide33.xml"/>
  <Override ContentType="application/vnd.openxmlformats-officedocument.presentationml.slide+xml" PartName="/ppt/slides/slide35.xml"/>
  <Override ContentType="application/vnd.openxmlformats-officedocument.presentationml.slideLayout+xml" PartName="/ppt/slideLayouts/slideLayout3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7.xml"/>
  <Default ContentType="image/jpeg" Extension="jpeg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22.xml"/>
  <Override ContentType="application/vnd.openxmlformats-officedocument.presentationml.slide+xml" PartName="/ppt/slides/slide31.xml"/>
  <Override ContentType="application/vnd.openxmlformats-officedocument.presentationml.slideLayout+xml" PartName="/ppt/slideLayouts/slideLayout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extended-properties+xml" PartName="/docProps/app.xml"/>
  <Override ContentType="application/vnd.openxmlformats-officedocument.presentationml.slide+xml" PartName="/ppt/slides/slide11.xml"/>
  <Override ContentType="application/vnd.openxmlformats-officedocument.presentationml.slide+xml" PartName="/ppt/slides/slide20.xml"/>
  <Override ContentType="application/vnd.openxmlformats-officedocument.presentationml.slide+xml" PartName="/ppt/slides/slide40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33.xml"/>
  <Override ContentType="application/vnd.openxmlformats-officedocument.presentationml.slideLayout+xml" PartName="/ppt/slideLayouts/slideLayout10.xml"/>
  <Default ContentType="image/gif" Extension="gif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6.xml"/>
  <Override ContentType="application/vnd.openxmlformats-officedocument.presentationml.slide+xml" PartName="/ppt/slides/slide8.xml"/>
  <Override ContentType="application/vnd.openxmlformats-officedocument.presentationml.handoutMaster+xml" PartName="/ppt/handoutMasters/handoutMaster1.xml"/>
  <Override ContentType="application/vnd.openxmlformats-officedocument.presentationml.notesSlide+xml" PartName="/ppt/notesSlides/notesSlide4.xml"/>
  <Override ContentType="application/vnd.openxmlformats-package.core-properties+xml" PartName="/docProps/core.xml"/>
  <Override ContentType="application/vnd.openxmlformats-officedocument.presentationml.slide+xml" PartName="/ppt/slides/slide6.xml"/>
  <Override ContentType="application/vnd.openxmlformats-officedocument.presentationml.slide+xml" PartName="/ppt/slides/slide38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7.xml"/>
  <Override ContentType="application/vnd.openxmlformats-officedocument.presentationml.slideLayout+xml" PartName="/ppt/slideLayouts/slideLayout4.xml"/>
  <Override ContentType="application/vnd.openxmlformats-officedocument.theme+xml" PartName="/ppt/theme/theme3.xml"/>
  <Override ContentType="application/vnd.openxmlformats-officedocument.presentationml.notesSlide+xml" PartName="/ppt/notesSlides/notesSlide29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2"/>
  </p:notesMasterIdLst>
  <p:handoutMasterIdLst>
    <p:handoutMasterId r:id="rId43"/>
  </p:handoutMasterIdLst>
  <p:sldIdLst>
    <p:sldId id="257" r:id="rId2"/>
    <p:sldId id="258" r:id="rId3"/>
    <p:sldId id="260" r:id="rId4"/>
    <p:sldId id="281" r:id="rId5"/>
    <p:sldId id="261" r:id="rId6"/>
    <p:sldId id="263" r:id="rId7"/>
    <p:sldId id="297" r:id="rId8"/>
    <p:sldId id="264" r:id="rId9"/>
    <p:sldId id="262" r:id="rId10"/>
    <p:sldId id="270" r:id="rId11"/>
    <p:sldId id="274" r:id="rId12"/>
    <p:sldId id="272" r:id="rId13"/>
    <p:sldId id="268" r:id="rId14"/>
    <p:sldId id="271" r:id="rId15"/>
    <p:sldId id="299" r:id="rId16"/>
    <p:sldId id="275" r:id="rId17"/>
    <p:sldId id="269" r:id="rId18"/>
    <p:sldId id="278" r:id="rId19"/>
    <p:sldId id="276" r:id="rId20"/>
    <p:sldId id="273" r:id="rId21"/>
    <p:sldId id="277" r:id="rId22"/>
    <p:sldId id="267" r:id="rId23"/>
    <p:sldId id="300" r:id="rId24"/>
    <p:sldId id="282" r:id="rId25"/>
    <p:sldId id="279" r:id="rId26"/>
    <p:sldId id="280" r:id="rId27"/>
    <p:sldId id="287" r:id="rId28"/>
    <p:sldId id="283" r:id="rId29"/>
    <p:sldId id="285" r:id="rId30"/>
    <p:sldId id="284" r:id="rId31"/>
    <p:sldId id="301" r:id="rId32"/>
    <p:sldId id="288" r:id="rId33"/>
    <p:sldId id="286" r:id="rId34"/>
    <p:sldId id="266" r:id="rId35"/>
    <p:sldId id="290" r:id="rId36"/>
    <p:sldId id="289" r:id="rId37"/>
    <p:sldId id="293" r:id="rId38"/>
    <p:sldId id="291" r:id="rId39"/>
    <p:sldId id="292" r:id="rId40"/>
    <p:sldId id="302" r:id="rId4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7F35"/>
    <a:srgbClr val="A18C3D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1412" autoAdjust="0"/>
  </p:normalViewPr>
  <p:slideViewPr>
    <p:cSldViewPr>
      <p:cViewPr varScale="1">
        <p:scale>
          <a:sx n="60" d="100"/>
          <a:sy n="60" d="100"/>
        </p:scale>
        <p:origin x="-9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12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812F4-55DF-4831-ADFA-2E92586D6910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BAF05-6639-479B-B373-4BC28C605C85}" type="slidenum">
              <a:rPr lang="nl-NL" smtClean="0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910A8-72C8-4AFC-9502-449DD0D334CA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00D44-27D9-4A54-BC29-7249A8C2353D}" type="slidenum">
              <a:rPr lang="nl-NL" smtClean="0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</a:t>
            </a:fld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4</a:t>
            </a:fld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5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6</a:t>
            </a:fld>
            <a:endParaRPr 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7</a:t>
            </a:fld>
            <a:endParaRPr 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8</a:t>
            </a:fld>
            <a:endParaRPr 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9</a:t>
            </a:fld>
            <a:endParaRPr 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10</a:t>
            </a:fld>
            <a:endParaRPr 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11</a:t>
            </a:fld>
            <a:endParaRPr lang="nl-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12</a:t>
            </a:fld>
            <a:endParaRPr lang="nl-N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13</a:t>
            </a:fld>
            <a:endParaRPr lang="nl-N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14</a:t>
            </a:fld>
            <a:endParaRPr lang="nl-N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15</a:t>
            </a:fld>
            <a:endParaRPr lang="nl-N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16</a:t>
            </a:fld>
            <a:endParaRPr lang="nl-N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17</a:t>
            </a:fld>
            <a:endParaRPr lang="nl-N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18</a:t>
            </a:fld>
            <a:endParaRPr lang="nl-N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19</a:t>
            </a:fld>
            <a:endParaRPr lang="nl-N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20</a:t>
            </a:fld>
            <a:endParaRPr lang="nl-N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21</a:t>
            </a:fld>
            <a:endParaRPr lang="nl-N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22</a:t>
            </a:fld>
            <a:endParaRPr lang="nl-N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23</a:t>
            </a:fld>
            <a:endParaRPr lang="nl-NL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24</a:t>
            </a:fld>
            <a:endParaRPr lang="nl-NL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25</a:t>
            </a:fld>
            <a:endParaRPr lang="nl-NL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26</a:t>
            </a:fld>
            <a:endParaRPr lang="nl-NL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27</a:t>
            </a:fld>
            <a:endParaRPr lang="nl-NL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28</a:t>
            </a:fld>
            <a:endParaRPr lang="nl-NL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29</a:t>
            </a:fld>
            <a:endParaRPr lang="nl-NL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30</a:t>
            </a:fld>
            <a:endParaRPr lang="nl-NL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31</a:t>
            </a:fld>
            <a:endParaRPr lang="nl-NL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32</a:t>
            </a:fld>
            <a:endParaRPr lang="nl-NL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33</a:t>
            </a:fld>
            <a:endParaRPr lang="nl-NL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34</a:t>
            </a:fld>
            <a:endParaRPr lang="nl-NL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35</a:t>
            </a:fld>
            <a:endParaRPr lang="nl-NL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36</a:t>
            </a:fld>
            <a:endParaRPr lang="nl-NL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37</a:t>
            </a:fld>
            <a:endParaRPr lang="nl-NL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38</a:t>
            </a:fld>
            <a:endParaRPr lang="nl-NL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39</a:t>
            </a:fld>
            <a:endParaRPr lang="nl-NL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0D44-27D9-4A54-BC29-7249A8C2353D}" type="slidenum">
              <a:rPr lang="nl-NL" smtClean="0"/>
              <a:pPr/>
              <a:t>40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Vrije v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7" name="Ondertitel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30" name="Tijdelijke aanduiding voo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7" name="Tijdelijke aanduiding voor dia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rije v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rije v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Vrije v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jdelijke aanduiding voor titel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0" name="Tijdelijke aanduiding voor tekst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EAE6F26-E248-40CE-BB78-F7012A89D44D}" type="datetimeFigureOut">
              <a:rPr lang="nl-NL" smtClean="0"/>
              <a:pPr/>
              <a:t>19-3-2009</a:t>
            </a:fld>
            <a:endParaRPr lang="nl-NL"/>
          </a:p>
        </p:txBody>
      </p:sp>
      <p:sp>
        <p:nvSpPr>
          <p:cNvPr id="22" name="Tijdelijke aanduiding voor voettekst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D8B6CE9-2D66-456F-B55A-1C07FD775395}" type="slidenum">
              <a:rPr lang="nl-NL" smtClean="0"/>
              <a:pPr/>
              <a:t>‹#›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media/image1.jpe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3" Target="../media/image2.jpe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2.xml" Type="http://schemas.openxmlformats.org/officeDocument/2006/relationships/slideLayout"/><Relationship Id="rId4" Target="../media/image3.jpeg" Type="http://schemas.openxmlformats.org/officeDocument/2006/relationships/image"/></Relationships>
</file>

<file path=ppt/slides/_rels/slide3.xml.rels><?xml version="1.0" encoding="UTF-8" standalone="yes" ?><Relationships xmlns="http://schemas.openxmlformats.org/package/2006/relationships"><Relationship Id="rId3" Target="../media/image4.jpe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hyperlink" Target="http://www.gucci.com/n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2" Target="../notesSlides/notesSlide9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10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notesSlides/notesSlide10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11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notesSlides/notesSlide11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 ?><Relationships xmlns="http://schemas.openxmlformats.org/package/2006/relationships"><Relationship Id="rId3" Target="../media/image16.jpeg" Type="http://schemas.openxmlformats.org/officeDocument/2006/relationships/image"/><Relationship Id="rId2" Target="../notesSlides/notesSlide14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 ?><Relationships xmlns="http://schemas.openxmlformats.org/package/2006/relationships"><Relationship Id="rId3" Target="../media/image18.jpeg" Type="http://schemas.openxmlformats.org/officeDocument/2006/relationships/image"/><Relationship Id="rId2" Target="../notesSlides/notesSlide17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18.xml.rels><?xml version="1.0" encoding="UTF-8" standalone="yes" ?><Relationships xmlns="http://schemas.openxmlformats.org/package/2006/relationships"><Relationship Id="rId3" Target="../media/image19.jpeg" Type="http://schemas.openxmlformats.org/officeDocument/2006/relationships/image"/><Relationship Id="rId2" Target="../notesSlides/notesSlide18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3" Target="../media/image20.jpeg" Type="http://schemas.openxmlformats.org/officeDocument/2006/relationships/image"/><Relationship Id="rId2" Target="../notesSlides/notesSlide19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3" Target="../media/image21.jpeg" Type="http://schemas.openxmlformats.org/officeDocument/2006/relationships/image"/><Relationship Id="rId2" Target="../notesSlides/notesSlide20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21.xml.rels><?xml version="1.0" encoding="UTF-8" standalone="yes" ?><Relationships xmlns="http://schemas.openxmlformats.org/package/2006/relationships"><Relationship Id="rId3" Target="../media/image22.jpeg" Type="http://schemas.openxmlformats.org/officeDocument/2006/relationships/image"/><Relationship Id="rId2" Target="../notesSlides/notesSlide21.xml" Type="http://schemas.openxmlformats.org/officeDocument/2006/relationships/notesSlide"/><Relationship Id="rId1" Target="../slideLayouts/slideLayout7.xml" Type="http://schemas.openxmlformats.org/officeDocument/2006/relationships/slideLayout"/><Relationship Id="rId4" Target="../media/image23.png" Type="http://schemas.openxmlformats.org/officeDocument/2006/relationships/image"/></Relationships>
</file>

<file path=ppt/slides/_rels/slide22.xml.rels><?xml version="1.0" encoding="UTF-8" standalone="yes" ?><Relationships xmlns="http://schemas.openxmlformats.org/package/2006/relationships"><Relationship Id="rId3" Target="../media/image24.jpeg" Type="http://schemas.openxmlformats.org/officeDocument/2006/relationships/image"/><Relationship Id="rId2" Target="../notesSlides/notesSlide22.xml" Type="http://schemas.openxmlformats.org/officeDocument/2006/relationships/notesSlide"/><Relationship Id="rId1" Target="../slideLayouts/slideLayout2.xml" Type="http://schemas.openxmlformats.org/officeDocument/2006/relationships/slideLayout"/><Relationship Id="rId4" Target="../media/image25.png" Type="http://schemas.openxmlformats.org/officeDocument/2006/relationships/image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 ?><Relationships xmlns="http://schemas.openxmlformats.org/package/2006/relationships"><Relationship Id="rId3" Target="../media/image26.jpeg" Type="http://schemas.openxmlformats.org/officeDocument/2006/relationships/image"/><Relationship Id="rId2" Target="../notesSlides/notesSlide24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25.xml.rels><?xml version="1.0" encoding="UTF-8" standalone="yes" ?><Relationships xmlns="http://schemas.openxmlformats.org/package/2006/relationships"><Relationship Id="rId3" Target="../media/image27.jpeg" Type="http://schemas.openxmlformats.org/officeDocument/2006/relationships/image"/><Relationship Id="rId2" Target="../notesSlides/notesSlide25.xml" Type="http://schemas.openxmlformats.org/officeDocument/2006/relationships/notesSlide"/><Relationship Id="rId1" Target="../slideLayouts/slideLayout7.xml" Type="http://schemas.openxmlformats.org/officeDocument/2006/relationships/slideLayout"/><Relationship Id="rId4" Target="../media/image28.png" Type="http://schemas.openxmlformats.org/officeDocument/2006/relationships/image"/></Relationships>
</file>

<file path=ppt/slides/_rels/slide26.xml.rels><?xml version="1.0" encoding="UTF-8" standalone="yes" ?><Relationships xmlns="http://schemas.openxmlformats.org/package/2006/relationships"><Relationship Id="rId3" Target="../media/image29.jpeg" Type="http://schemas.openxmlformats.org/officeDocument/2006/relationships/image"/><Relationship Id="rId2" Target="../notesSlides/notesSlide26.xml" Type="http://schemas.openxmlformats.org/officeDocument/2006/relationships/notesSlide"/><Relationship Id="rId1" Target="../slideLayouts/slideLayout7.xml" Type="http://schemas.openxmlformats.org/officeDocument/2006/relationships/slideLayout"/><Relationship Id="rId4" Target="../media/image28.png" Type="http://schemas.openxmlformats.org/officeDocument/2006/relationships/image"/></Relationships>
</file>

<file path=ppt/slides/_rels/slide27.xml.rels><?xml version="1.0" encoding="UTF-8" standalone="yes" ?><Relationships xmlns="http://schemas.openxmlformats.org/package/2006/relationships"><Relationship Id="rId3" Target="../media/image30.jpeg" Type="http://schemas.openxmlformats.org/officeDocument/2006/relationships/image"/><Relationship Id="rId2" Target="../notesSlides/notesSlide27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28.xml.rels><?xml version="1.0" encoding="UTF-8" standalone="yes" ?><Relationships xmlns="http://schemas.openxmlformats.org/package/2006/relationships"><Relationship Id="rId3" Target="../media/image31.jpeg" Type="http://schemas.openxmlformats.org/officeDocument/2006/relationships/image"/><Relationship Id="rId2" Target="../notesSlides/notesSlide28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29.xml.rels><?xml version="1.0" encoding="UTF-8" standalone="yes" ?><Relationships xmlns="http://schemas.openxmlformats.org/package/2006/relationships"><Relationship Id="rId3" Target="../media/image32.jpeg" Type="http://schemas.openxmlformats.org/officeDocument/2006/relationships/image"/><Relationship Id="rId2" Target="../notesSlides/notesSlide29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30.xml.rels><?xml version="1.0" encoding="UTF-8" standalone="yes" ?><Relationships xmlns="http://schemas.openxmlformats.org/package/2006/relationships"><Relationship Id="rId3" Target="../media/image33.jpeg" Type="http://schemas.openxmlformats.org/officeDocument/2006/relationships/image"/><Relationship Id="rId2" Target="../notesSlides/notesSlide30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 ?><Relationships xmlns="http://schemas.openxmlformats.org/package/2006/relationships"><Relationship Id="rId3" Target="../media/image34.jpeg" Type="http://schemas.openxmlformats.org/officeDocument/2006/relationships/image"/><Relationship Id="rId2" Target="../notesSlides/notesSlide32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33.xml.rels><?xml version="1.0" encoding="UTF-8" standalone="yes" ?><Relationships xmlns="http://schemas.openxmlformats.org/package/2006/relationships"><Relationship Id="rId3" Target="../media/image35.jpeg" Type="http://schemas.openxmlformats.org/officeDocument/2006/relationships/image"/><Relationship Id="rId2" Target="../notesSlides/notesSlide33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34.xml.rels><?xml version="1.0" encoding="UTF-8" standalone="yes" ?><Relationships xmlns="http://schemas.openxmlformats.org/package/2006/relationships"><Relationship Id="rId3" Target="../media/image36.jpeg" Type="http://schemas.openxmlformats.org/officeDocument/2006/relationships/image"/><Relationship Id="rId2" Target="../notesSlides/notesSlide34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35.xml.rels><?xml version="1.0" encoding="UTF-8" standalone="yes" ?><Relationships xmlns="http://schemas.openxmlformats.org/package/2006/relationships"><Relationship Id="rId3" Target="../media/image37.jpeg" Type="http://schemas.openxmlformats.org/officeDocument/2006/relationships/image"/><Relationship Id="rId2" Target="../notesSlides/notesSlide35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36.xml.rels><?xml version="1.0" encoding="UTF-8" standalone="yes" ?><Relationships xmlns="http://schemas.openxmlformats.org/package/2006/relationships"><Relationship Id="rId3" Target="../media/image38.jpeg" Type="http://schemas.openxmlformats.org/officeDocument/2006/relationships/image"/><Relationship Id="rId2" Target="../notesSlides/notesSlide36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37.xml.rels><?xml version="1.0" encoding="UTF-8" standalone="yes" ?><Relationships xmlns="http://schemas.openxmlformats.org/package/2006/relationships"><Relationship Id="rId3" Target="../media/image39.jpeg" Type="http://schemas.openxmlformats.org/officeDocument/2006/relationships/image"/><Relationship Id="rId2" Target="../notesSlides/notesSlide37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38.xml.rels><?xml version="1.0" encoding="UTF-8" standalone="yes" ?><Relationships xmlns="http://schemas.openxmlformats.org/package/2006/relationships"><Relationship Id="rId3" Target="../media/image40.jpeg" Type="http://schemas.openxmlformats.org/officeDocument/2006/relationships/image"/><Relationship Id="rId2" Target="../notesSlides/notesSlide38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39.xml.rels><?xml version="1.0" encoding="UTF-8" standalone="yes" ?><Relationships xmlns="http://schemas.openxmlformats.org/package/2006/relationships"><Relationship Id="rId3" Target="../media/image41.jpeg" Type="http://schemas.openxmlformats.org/officeDocument/2006/relationships/image"/><Relationship Id="rId2" Target="../notesSlides/notesSlide39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3729" y="285729"/>
            <a:ext cx="501716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0238" y="200025"/>
            <a:ext cx="5343525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8717" y="5624538"/>
            <a:ext cx="1172241" cy="11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3101" y="285728"/>
            <a:ext cx="5129229" cy="634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142984"/>
            <a:ext cx="8097050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414338"/>
            <a:ext cx="4724400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 cstate="print">
            <a:lum bright="-71000" contrast="47000"/>
          </a:blip>
          <a:stretch>
            <a:fillRect/>
          </a:stretch>
        </p:blipFill>
        <p:spPr bwMode="auto">
          <a:xfrm>
            <a:off x="5643570" y="5786454"/>
            <a:ext cx="2820415" cy="468056"/>
          </a:xfrm>
          <a:prstGeom prst="rect">
            <a:avLst/>
          </a:prstGeom>
          <a:noFill/>
          <a:ln>
            <a:noFill/>
          </a:ln>
          <a:effectLst>
            <a:outerShdw blurRad="139700" dist="76200" dir="3840000" sx="102000" sy="102000" algn="ctr" rotWithShape="0">
              <a:srgbClr val="000000">
                <a:alpha val="79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9700" y="404813"/>
            <a:ext cx="632460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gucci log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grayscl/>
            <a:lum bright="-9000"/>
          </a:blip>
          <a:srcRect/>
          <a:stretch>
            <a:fillRect/>
          </a:stretch>
        </p:blipFill>
        <p:spPr bwMode="auto">
          <a:xfrm>
            <a:off x="4572000" y="5357826"/>
            <a:ext cx="2656024" cy="485777"/>
          </a:xfrm>
          <a:prstGeom prst="rect">
            <a:avLst/>
          </a:prstGeom>
          <a:noFill/>
          <a:effectLst>
            <a:outerShdw blurRad="50800" dist="165100" dir="3000000" algn="tl" rotWithShape="0">
              <a:schemeClr val="tx2">
                <a:lumMod val="90000"/>
                <a:alpha val="86000"/>
              </a:schemeClr>
            </a:outerShdw>
          </a:effectLst>
        </p:spPr>
      </p:pic>
    </p:spTree>
  </p:cSld>
  <p:clrMapOvr>
    <a:masterClrMapping/>
  </p:clrMapOvr>
  <p:transition advTm="4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714348" y="1500175"/>
            <a:ext cx="7848600" cy="1425575"/>
          </a:xfrm>
          <a:prstGeom prst="rect">
            <a:avLst/>
          </a:prstGeom>
          <a:noFill/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3600" kern="10"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/>
                <a:cs typeface="Times New Roman"/>
              </a:rPr>
              <a:t>Wim Betzel</a:t>
            </a:r>
          </a:p>
        </p:txBody>
      </p:sp>
      <p:sp>
        <p:nvSpPr>
          <p:cNvPr id="9" name="WordArt 7"/>
          <p:cNvSpPr>
            <a:spLocks noChangeArrowheads="1" noChangeShapeType="1" noTextEdit="1"/>
          </p:cNvSpPr>
          <p:nvPr/>
        </p:nvSpPr>
        <p:spPr bwMode="auto">
          <a:xfrm rot="10800000" flipH="1" flipV="1">
            <a:off x="2071670" y="3214687"/>
            <a:ext cx="5761039" cy="857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3600" kern="10"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/>
                <a:cs typeface="Times New Roman"/>
              </a:rPr>
              <a:t>Oog &amp; Oor</a:t>
            </a:r>
          </a:p>
        </p:txBody>
      </p:sp>
      <p:grpSp>
        <p:nvGrpSpPr>
          <p:cNvPr id="2" name="Groep 12"/>
          <p:cNvGrpSpPr/>
          <p:nvPr/>
        </p:nvGrpSpPr>
        <p:grpSpPr>
          <a:xfrm>
            <a:off x="1857356" y="4000503"/>
            <a:ext cx="5484194" cy="2428892"/>
            <a:chOff x="1928794" y="4143380"/>
            <a:chExt cx="5484193" cy="2428892"/>
          </a:xfrm>
        </p:grpSpPr>
        <p:sp>
          <p:nvSpPr>
            <p:cNvPr id="11" name="Tekstvak 10"/>
            <p:cNvSpPr txBox="1"/>
            <p:nvPr/>
          </p:nvSpPr>
          <p:spPr>
            <a:xfrm>
              <a:off x="1928794" y="4143380"/>
              <a:ext cx="548419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/>
            <a:p>
              <a:r>
                <a:rPr lang="nl-NL" sz="8000" smtClean="0">
                  <a:effectLst>
                    <a:outerShdw blurRad="60007" dir="2000400" sy="-30000" kx="-800400" algn="bl" rotWithShape="0">
                      <a:prstClr val="black">
                        <a:alpha val="2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Zonnebrillen</a:t>
              </a:r>
              <a:endParaRPr lang="nl-NL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kstvak 11"/>
            <p:cNvSpPr txBox="1"/>
            <p:nvPr/>
          </p:nvSpPr>
          <p:spPr>
            <a:xfrm>
              <a:off x="3571869" y="5248833"/>
              <a:ext cx="223651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/>
            <a:p>
              <a:r>
                <a:rPr lang="nl-NL" sz="8000" smtClean="0">
                  <a:effectLst>
                    <a:outerShdw blurRad="60007" dir="2000400" sy="-30000" kx="-800400" algn="bl" rotWithShape="0">
                      <a:prstClr val="black">
                        <a:alpha val="2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2008</a:t>
              </a:r>
              <a:endParaRPr lang="nl-NL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advTm="3000"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rrowheads="1" noChangeAspect="1"/>
          </p:cNvPicPr>
          <p:nvPr/>
        </p:nvPicPr>
        <p:blipFill>
          <a:blip r:embed="rId3"/>
          <a:srcRect b="170" r="32"/>
          <a:stretch>
            <a:fillRect/>
          </a:stretch>
        </p:blipFill>
        <p:spPr bwMode="auto">
          <a:xfrm>
            <a:off x="1000100" y="1071546"/>
            <a:ext cx="7325143" cy="4429156"/>
          </a:xfrm>
          <a:prstGeom prst="rect">
            <a:avLst/>
          </a:prstGeom>
          <a:noFill/>
          <a:ln cmpd="dbl" w="9525">
            <a:solidFill>
              <a:schemeClr val="tx1"/>
            </a:solidFill>
            <a:miter lim="800000"/>
            <a:headEnd/>
            <a:tailEnd/>
          </a:ln>
          <a:effectLst>
            <a:outerShdw algn="tl" blurRad="50800" dir="2100000" dist="241300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4000">
    <p:dissolve/>
  </p:transition>
  <p:timing>
    <p:tnLst>
      <p:par>
        <p:cTn dur="indefinite" id="1" nodeType="tmRoot" restart="never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234136" cy="612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17000"/>
          </a:blip>
          <a:srcRect/>
          <a:stretch>
            <a:fillRect/>
          </a:stretch>
        </p:blipFill>
        <p:spPr bwMode="auto">
          <a:xfrm>
            <a:off x="714348" y="292969"/>
            <a:ext cx="7358114" cy="6207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77864"/>
            <a:ext cx="7832438" cy="522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8604"/>
            <a:ext cx="8188431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4" y="500042"/>
            <a:ext cx="8234390" cy="599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768" y="642918"/>
            <a:ext cx="8418074" cy="522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714348" y="1500175"/>
            <a:ext cx="7848600" cy="1425575"/>
          </a:xfrm>
          <a:prstGeom prst="rect">
            <a:avLst/>
          </a:prstGeom>
          <a:noFill/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3600" kern="10"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/>
                <a:cs typeface="Times New Roman"/>
              </a:rPr>
              <a:t>Wim Betzel</a:t>
            </a:r>
          </a:p>
        </p:txBody>
      </p:sp>
      <p:sp>
        <p:nvSpPr>
          <p:cNvPr id="9" name="WordArt 7"/>
          <p:cNvSpPr>
            <a:spLocks noChangeArrowheads="1" noChangeShapeType="1" noTextEdit="1"/>
          </p:cNvSpPr>
          <p:nvPr/>
        </p:nvSpPr>
        <p:spPr bwMode="auto">
          <a:xfrm rot="10800000" flipH="1" flipV="1">
            <a:off x="2071670" y="3214687"/>
            <a:ext cx="5761039" cy="857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3600" kern="10"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/>
                <a:cs typeface="Times New Roman"/>
              </a:rPr>
              <a:t>Oog &amp; Oor</a:t>
            </a:r>
          </a:p>
        </p:txBody>
      </p:sp>
      <p:grpSp>
        <p:nvGrpSpPr>
          <p:cNvPr id="2" name="Groep 12"/>
          <p:cNvGrpSpPr/>
          <p:nvPr/>
        </p:nvGrpSpPr>
        <p:grpSpPr>
          <a:xfrm>
            <a:off x="1857356" y="4000503"/>
            <a:ext cx="5484194" cy="2428892"/>
            <a:chOff x="1928794" y="4143380"/>
            <a:chExt cx="5484193" cy="2428892"/>
          </a:xfrm>
        </p:grpSpPr>
        <p:sp>
          <p:nvSpPr>
            <p:cNvPr id="11" name="Tekstvak 10"/>
            <p:cNvSpPr txBox="1"/>
            <p:nvPr/>
          </p:nvSpPr>
          <p:spPr>
            <a:xfrm>
              <a:off x="1928794" y="4143380"/>
              <a:ext cx="548419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/>
            <a:p>
              <a:r>
                <a:rPr lang="nl-NL" sz="8000" smtClean="0">
                  <a:effectLst>
                    <a:outerShdw blurRad="60007" dir="2000400" sy="-30000" kx="-800400" algn="bl" rotWithShape="0">
                      <a:prstClr val="black">
                        <a:alpha val="2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Zonnebrillen</a:t>
              </a:r>
              <a:endParaRPr lang="nl-NL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kstvak 11"/>
            <p:cNvSpPr txBox="1"/>
            <p:nvPr/>
          </p:nvSpPr>
          <p:spPr>
            <a:xfrm>
              <a:off x="3571869" y="5248833"/>
              <a:ext cx="223651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/>
            <a:p>
              <a:r>
                <a:rPr lang="nl-NL" sz="8000" smtClean="0">
                  <a:effectLst>
                    <a:outerShdw blurRad="60007" dir="2000400" sy="-30000" kx="-800400" algn="bl" rotWithShape="0">
                      <a:prstClr val="black">
                        <a:alpha val="2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2008</a:t>
              </a:r>
              <a:endParaRPr lang="nl-NL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advTm="3000">
    <p:split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714752"/>
            <a:ext cx="288275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857232"/>
            <a:ext cx="288275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857232"/>
            <a:ext cx="288275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714752"/>
            <a:ext cx="288275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428605"/>
            <a:ext cx="607223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" y="928688"/>
            <a:ext cx="76962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strips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62136"/>
            <a:ext cx="8101013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28604"/>
            <a:ext cx="7124679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4000">
    <p:cut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57166"/>
            <a:ext cx="7358114" cy="617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/>
          <a:stretch>
            <a:fillRect/>
          </a:stretch>
        </p:blipFill>
        <p:spPr bwMode="auto">
          <a:xfrm>
            <a:off x="6643702" y="5357826"/>
            <a:ext cx="2214578" cy="13401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woPt" dir="t"/>
          </a:scene3d>
          <a:sp3d>
            <a:bevelT w="165100" prst="coolSlant"/>
            <a:bevelB w="165100" prst="coolSlant"/>
          </a:sp3d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76299"/>
            <a:ext cx="8104199" cy="585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285728"/>
            <a:ext cx="45815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714348" y="1500175"/>
            <a:ext cx="7848600" cy="1425575"/>
          </a:xfrm>
          <a:prstGeom prst="rect">
            <a:avLst/>
          </a:prstGeom>
          <a:noFill/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3600" kern="10"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/>
                <a:cs typeface="Times New Roman"/>
              </a:rPr>
              <a:t>Wim Betzel</a:t>
            </a:r>
          </a:p>
        </p:txBody>
      </p:sp>
      <p:sp>
        <p:nvSpPr>
          <p:cNvPr id="9" name="WordArt 7"/>
          <p:cNvSpPr>
            <a:spLocks noChangeArrowheads="1" noChangeShapeType="1" noTextEdit="1"/>
          </p:cNvSpPr>
          <p:nvPr/>
        </p:nvSpPr>
        <p:spPr bwMode="auto">
          <a:xfrm rot="10800000" flipH="1" flipV="1">
            <a:off x="2071670" y="3214687"/>
            <a:ext cx="5761039" cy="857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3600" kern="10"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/>
                <a:cs typeface="Times New Roman"/>
              </a:rPr>
              <a:t>Oog &amp; Oor</a:t>
            </a:r>
          </a:p>
        </p:txBody>
      </p:sp>
      <p:grpSp>
        <p:nvGrpSpPr>
          <p:cNvPr id="2" name="Groep 12"/>
          <p:cNvGrpSpPr/>
          <p:nvPr/>
        </p:nvGrpSpPr>
        <p:grpSpPr>
          <a:xfrm>
            <a:off x="1857356" y="4000503"/>
            <a:ext cx="5484194" cy="2428892"/>
            <a:chOff x="1928794" y="4143380"/>
            <a:chExt cx="5484193" cy="2428892"/>
          </a:xfrm>
        </p:grpSpPr>
        <p:sp>
          <p:nvSpPr>
            <p:cNvPr id="11" name="Tekstvak 10"/>
            <p:cNvSpPr txBox="1"/>
            <p:nvPr/>
          </p:nvSpPr>
          <p:spPr>
            <a:xfrm>
              <a:off x="1928794" y="4143380"/>
              <a:ext cx="548419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/>
            <a:p>
              <a:r>
                <a:rPr lang="nl-NL" sz="8000" smtClean="0">
                  <a:effectLst>
                    <a:outerShdw blurRad="60007" dir="2000400" sy="-30000" kx="-800400" algn="bl" rotWithShape="0">
                      <a:prstClr val="black">
                        <a:alpha val="2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Zonnebrillen</a:t>
              </a:r>
              <a:endParaRPr lang="nl-NL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kstvak 11"/>
            <p:cNvSpPr txBox="1"/>
            <p:nvPr/>
          </p:nvSpPr>
          <p:spPr>
            <a:xfrm>
              <a:off x="3571869" y="5248833"/>
              <a:ext cx="223651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/>
            <a:p>
              <a:r>
                <a:rPr lang="nl-NL" sz="8000" smtClean="0">
                  <a:effectLst>
                    <a:outerShdw blurRad="60007" dir="2000400" sy="-30000" kx="-800400" algn="bl" rotWithShape="0">
                      <a:prstClr val="black">
                        <a:alpha val="2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2008</a:t>
              </a:r>
              <a:endParaRPr lang="nl-NL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advTm="3000">
    <p:blind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14290"/>
            <a:ext cx="6645354" cy="636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6610333" cy="6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285728"/>
            <a:ext cx="21717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pull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3250"/>
            <a:ext cx="8228013" cy="565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5715016"/>
            <a:ext cx="21717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split orient="vert"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85860"/>
            <a:ext cx="8344218" cy="391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wipe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66961"/>
            <a:ext cx="7000924" cy="617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54053"/>
            <a:ext cx="8143932" cy="57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spli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85794"/>
            <a:ext cx="7968630" cy="544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714348" y="1500175"/>
            <a:ext cx="7848600" cy="1425575"/>
          </a:xfrm>
          <a:prstGeom prst="rect">
            <a:avLst/>
          </a:prstGeom>
          <a:noFill/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3600" kern="10"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/>
                <a:cs typeface="Times New Roman"/>
              </a:rPr>
              <a:t>Wim Betzel</a:t>
            </a:r>
          </a:p>
        </p:txBody>
      </p:sp>
      <p:sp>
        <p:nvSpPr>
          <p:cNvPr id="9" name="WordArt 7"/>
          <p:cNvSpPr>
            <a:spLocks noChangeArrowheads="1" noChangeShapeType="1" noTextEdit="1"/>
          </p:cNvSpPr>
          <p:nvPr/>
        </p:nvSpPr>
        <p:spPr bwMode="auto">
          <a:xfrm rot="10800000" flipH="1" flipV="1">
            <a:off x="2071670" y="3214687"/>
            <a:ext cx="5761039" cy="857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3600" kern="10">
                <a:ln w="9525">
                  <a:noFill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/>
                <a:cs typeface="Times New Roman"/>
              </a:rPr>
              <a:t>Oog &amp; Oor</a:t>
            </a:r>
          </a:p>
        </p:txBody>
      </p:sp>
      <p:grpSp>
        <p:nvGrpSpPr>
          <p:cNvPr id="2" name="Groep 12"/>
          <p:cNvGrpSpPr/>
          <p:nvPr/>
        </p:nvGrpSpPr>
        <p:grpSpPr>
          <a:xfrm>
            <a:off x="1857356" y="4000503"/>
            <a:ext cx="5484194" cy="2428892"/>
            <a:chOff x="1928794" y="4143380"/>
            <a:chExt cx="5484193" cy="2428892"/>
          </a:xfrm>
        </p:grpSpPr>
        <p:sp>
          <p:nvSpPr>
            <p:cNvPr id="11" name="Tekstvak 10"/>
            <p:cNvSpPr txBox="1"/>
            <p:nvPr/>
          </p:nvSpPr>
          <p:spPr>
            <a:xfrm>
              <a:off x="1928794" y="4143380"/>
              <a:ext cx="548419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/>
            <a:p>
              <a:r>
                <a:rPr lang="nl-NL" sz="8000" smtClean="0">
                  <a:effectLst>
                    <a:outerShdw blurRad="60007" dir="2000400" sy="-30000" kx="-800400" algn="bl" rotWithShape="0">
                      <a:prstClr val="black">
                        <a:alpha val="2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Zonnebrillen</a:t>
              </a:r>
              <a:endParaRPr lang="nl-NL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kstvak 11"/>
            <p:cNvSpPr txBox="1"/>
            <p:nvPr/>
          </p:nvSpPr>
          <p:spPr>
            <a:xfrm>
              <a:off x="3571869" y="5248833"/>
              <a:ext cx="223651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/>
            <a:p>
              <a:r>
                <a:rPr lang="nl-NL" sz="8000" smtClean="0">
                  <a:effectLst>
                    <a:outerShdw blurRad="60007" dir="2000400" sy="-30000" kx="-800400" algn="bl" rotWithShape="0">
                      <a:prstClr val="black">
                        <a:alpha val="2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2008</a:t>
              </a:r>
              <a:endParaRPr lang="nl-NL"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advTm="3000">
    <p:strips dir="r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14488"/>
            <a:ext cx="8257568" cy="284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08950"/>
            <a:ext cx="6929486" cy="622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pull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rrowheads="1" noChangeAspect="1"/>
          </p:cNvPicPr>
          <p:nvPr/>
        </p:nvPicPr>
        <p:blipFill>
          <a:blip r:embed="rId3"/>
          <a:srcRect r="34"/>
          <a:stretch>
            <a:fillRect/>
          </a:stretch>
        </p:blipFill>
        <p:spPr bwMode="auto">
          <a:xfrm>
            <a:off x="214282" y="723896"/>
            <a:ext cx="8745971" cy="5062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dur="indefinite" id="1" nodeType="tmRoot" restart="never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00042"/>
            <a:ext cx="4286280" cy="582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cut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" y="1460500"/>
            <a:ext cx="8151813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950" y="1409700"/>
            <a:ext cx="791051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637604"/>
            <a:ext cx="7429552" cy="564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whee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73595"/>
            <a:ext cx="6715172" cy="598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4000">
    <p:strips dir="l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/>
          <p:cNvSpPr/>
          <p:nvPr/>
        </p:nvSpPr>
        <p:spPr>
          <a:xfrm>
            <a:off x="554859" y="901682"/>
            <a:ext cx="4588645" cy="4384706"/>
          </a:xfrm>
          <a:prstGeom prst="ellipse">
            <a:avLst/>
          </a:prstGeom>
          <a:solidFill>
            <a:schemeClr val="bg1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smtClean="0">
                <a:solidFill>
                  <a:schemeClr val="tx1"/>
                </a:solidFill>
              </a:rPr>
              <a:t>Zonnebril</a:t>
            </a:r>
          </a:p>
          <a:p>
            <a:pPr algn="ctr"/>
            <a:r>
              <a:rPr lang="nl-NL" sz="3600" b="1" smtClean="0">
                <a:solidFill>
                  <a:schemeClr val="tx1"/>
                </a:solidFill>
              </a:rPr>
              <a:t>op</a:t>
            </a:r>
          </a:p>
          <a:p>
            <a:pPr algn="ctr"/>
            <a:r>
              <a:rPr lang="nl-NL" sz="3600" b="1" smtClean="0">
                <a:solidFill>
                  <a:schemeClr val="tx1"/>
                </a:solidFill>
              </a:rPr>
              <a:t>sterkte</a:t>
            </a:r>
          </a:p>
          <a:p>
            <a:pPr algn="ctr"/>
            <a:r>
              <a:rPr lang="nl-NL" sz="3600" b="1" smtClean="0">
                <a:solidFill>
                  <a:schemeClr val="tx1"/>
                </a:solidFill>
              </a:rPr>
              <a:t>al vanaf …</a:t>
            </a:r>
          </a:p>
          <a:p>
            <a:pPr algn="ctr"/>
            <a:endParaRPr lang="nl-NL" smtClean="0">
              <a:solidFill>
                <a:schemeClr val="bg1"/>
              </a:solidFill>
            </a:endParaRPr>
          </a:p>
          <a:p>
            <a:pPr algn="ctr"/>
            <a:r>
              <a:rPr lang="nl-NL" sz="4000" b="1" smtClean="0">
                <a:solidFill>
                  <a:schemeClr val="tx1"/>
                </a:solidFill>
              </a:rPr>
              <a:t>59,00 Euro</a:t>
            </a:r>
            <a:endParaRPr lang="nl-NL" sz="2800" b="1">
              <a:solidFill>
                <a:schemeClr val="tx1"/>
              </a:solidFill>
            </a:endParaRPr>
          </a:p>
        </p:txBody>
      </p:sp>
      <p:sp>
        <p:nvSpPr>
          <p:cNvPr id="10" name="Ovaal 9"/>
          <p:cNvSpPr/>
          <p:nvPr/>
        </p:nvSpPr>
        <p:spPr>
          <a:xfrm>
            <a:off x="5429256" y="285728"/>
            <a:ext cx="2071702" cy="2071702"/>
          </a:xfrm>
          <a:prstGeom prst="ellipse">
            <a:avLst/>
          </a:prstGeom>
          <a:solidFill>
            <a:srgbClr val="00B050"/>
          </a:solidFill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/>
        </p:nvSpPr>
        <p:spPr>
          <a:xfrm>
            <a:off x="6572264" y="2428868"/>
            <a:ext cx="2071702" cy="2071702"/>
          </a:xfrm>
          <a:prstGeom prst="ellipse">
            <a:avLst/>
          </a:prstGeom>
          <a:solidFill>
            <a:srgbClr val="997F35"/>
          </a:solidFill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5429256" y="4500570"/>
            <a:ext cx="2071702" cy="2071702"/>
          </a:xfrm>
          <a:prstGeom prst="ellipse">
            <a:avLst/>
          </a:prstGeom>
          <a:solidFill>
            <a:schemeClr val="tx2">
              <a:lumMod val="75000"/>
            </a:schemeClr>
          </a:solidFill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ransition advTm="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Technisch">
  <a:themeElements>
    <a:clrScheme name="Technisch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sch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sch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672</TotalTime>
  <Words>76</Words>
  <Application>Microsoft Office PowerPoint</Application>
  <PresentationFormat>On-screen Show (4:3)</PresentationFormat>
  <Paragraphs>62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Technisch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Wim Betzel</dc:creator>
  <cp:lastModifiedBy>User</cp:lastModifiedBy>
  <cp:revision>69</cp:revision>
  <dcterms:created xsi:type="dcterms:W3CDTF">2008-03-10T21:32:16Z</dcterms:created>
  <dcterms:modified xsi:type="dcterms:W3CDTF">2009-03-19T09:01:11Z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1488909</vt:lpwstr>
  </property>
  <property fmtid="{D5CDD505-2E9C-101B-9397-08002B2CF9AE}" name="NXPowerLiteVersion" pid="3">
    <vt:lpwstr>D3.5.0</vt:lpwstr>
  </property>
</Properties>
</file>